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sldIdLst>
    <p:sldId id="256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17820-376B-4566-A4B8-86AD31CC9130}" v="53" dt="2024-04-18T19:44:37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ł Sadowski" userId="113a897cb3cdde1e" providerId="LiveId" clId="{1FB17820-376B-4566-A4B8-86AD31CC9130}"/>
    <pc:docChg chg="custSel addSld modSld modMainMaster">
      <pc:chgData name="Michał Sadowski" userId="113a897cb3cdde1e" providerId="LiveId" clId="{1FB17820-376B-4566-A4B8-86AD31CC9130}" dt="2024-04-18T19:45:10.161" v="60" actId="6014"/>
      <pc:docMkLst>
        <pc:docMk/>
      </pc:docMkLst>
      <pc:sldChg chg="modSp">
        <pc:chgData name="Michał Sadowski" userId="113a897cb3cdde1e" providerId="LiveId" clId="{1FB17820-376B-4566-A4B8-86AD31CC9130}" dt="2024-04-18T19:29:57.290" v="0"/>
        <pc:sldMkLst>
          <pc:docMk/>
          <pc:sldMk cId="3183648747" sldId="256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2" creationId="{321C3F91-B0F6-F32C-9685-D17905EA71E7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3" creationId="{02395A24-37C0-A695-CCE7-96772F485FAF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2446621696" sldId="257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36.461" v="51" actId="700"/>
        <pc:sldMkLst>
          <pc:docMk/>
          <pc:sldMk cId="21339057" sldId="258"/>
        </pc:sldMkLst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0.785" v="52" actId="700"/>
        <pc:sldMkLst>
          <pc:docMk/>
          <pc:sldMk cId="3369914746" sldId="259"/>
        </pc:sldMkLst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9.974" v="53" actId="700"/>
        <pc:sldMkLst>
          <pc:docMk/>
          <pc:sldMk cId="3043160211" sldId="260"/>
        </pc:sldMkLst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4:03.159" v="54" actId="700"/>
        <pc:sldMkLst>
          <pc:docMk/>
          <pc:sldMk cId="3103465210" sldId="261"/>
        </pc:sldMkLst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5" creationId="{C33592B9-9D08-4CC5-79E0-4715D66CE161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1249952260" sldId="262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5" creationId="{C33592B9-9D08-4CC5-79E0-4715D66CE161}"/>
          </ac:spMkLst>
        </pc:spChg>
      </pc:sldChg>
      <pc:sldChg chg="addSp modSp mod modClrScheme chgLayout">
        <pc:chgData name="Michał Sadowski" userId="113a897cb3cdde1e" providerId="LiveId" clId="{1FB17820-376B-4566-A4B8-86AD31CC9130}" dt="2024-04-18T19:44:27.766" v="55" actId="700"/>
        <pc:sldMkLst>
          <pc:docMk/>
          <pc:sldMk cId="3877404633" sldId="263"/>
        </pc:sldMkLst>
        <pc:spChg chg="add 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2" creationId="{209B3910-8B75-B305-5403-8594B47D72FF}"/>
          </ac:spMkLst>
        </pc:spChg>
        <pc:spChg chg="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4" creationId="{36E55460-8A90-5580-E513-0693E23AD7FC}"/>
          </ac:spMkLst>
        </pc:spChg>
      </pc:sldChg>
      <pc:sldChg chg="mod modClrScheme chgLayout">
        <pc:chgData name="Michał Sadowski" userId="113a897cb3cdde1e" providerId="LiveId" clId="{1FB17820-376B-4566-A4B8-86AD31CC9130}" dt="2024-04-18T19:44:42.128" v="57" actId="700"/>
        <pc:sldMkLst>
          <pc:docMk/>
          <pc:sldMk cId="2403429134" sldId="264"/>
        </pc:sldMkLst>
      </pc:sldChg>
      <pc:sldChg chg="add mod modClrScheme chgLayout">
        <pc:chgData name="Michał Sadowski" userId="113a897cb3cdde1e" providerId="LiveId" clId="{1FB17820-376B-4566-A4B8-86AD31CC9130}" dt="2024-04-18T19:44:45.934" v="58" actId="700"/>
        <pc:sldMkLst>
          <pc:docMk/>
          <pc:sldMk cId="2680398638" sldId="265"/>
        </pc:sldMkLst>
      </pc:sldChg>
      <pc:sldMasterChg chg="modSp modSldLayout">
        <pc:chgData name="Michał Sadowski" userId="113a897cb3cdde1e" providerId="LiveId" clId="{1FB17820-376B-4566-A4B8-86AD31CC9130}" dt="2024-04-18T19:29:57.290" v="0"/>
        <pc:sldMasterMkLst>
          <pc:docMk/>
          <pc:sldMasterMk cId="2525828007" sldId="2147483648"/>
        </pc:sldMasterMkLst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2" creationId="{C3720FCF-99F2-7A24-42F1-EBD4F3377E2E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3" creationId="{F8BC20CC-F572-DE62-0AAB-CCC457410222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4" creationId="{B96A2F9E-3C55-8F8A-D67A-7C9AA57BE0A0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5" creationId="{A5D8732D-4FFE-1FB3-4CFA-9B128DD831C4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6" creationId="{E64B36AF-2FAC-96CE-CCF7-B6189B2DE130}"/>
          </ac:spMkLst>
        </pc:sp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554683855" sldId="2147483649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2" creationId="{5B3046E8-D4CE-2F58-1510-F9C515512E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3" creationId="{D7355C5C-17E7-BAFE-2DE1-B2D645514A42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553652894" sldId="2147483651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2" creationId="{A7471FD6-33E0-2040-45C9-164DEC5A9DB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3" creationId="{A93BDA95-0DDB-08BC-079E-0F75B082EA94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2207388274" sldId="2147483652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3" creationId="{2EDA9438-72B6-1420-F28B-4C31D93B296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4" creationId="{60739C1C-2569-9C57-865C-DE7D3271126D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978653558" sldId="2147483653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2" creationId="{B6E69D5F-480F-8497-ED83-BA0FB63DEA34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3" creationId="{830475AD-A3DA-6F7F-DEE3-4A0D55FFD02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4" creationId="{FEB50444-C4B7-BF77-E77E-32363E5DE133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5" creationId="{8FE2C262-6AE0-AAE5-11C9-FDF32E4CE81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6" creationId="{64637F91-2EC2-E4F2-334F-4C0C1AAE2A5C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381364299" sldId="2147483656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2" creationId="{906D2912-2EB3-7935-32F8-6C235A03FA31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3" creationId="{EB1E4228-55C4-BA66-9130-8E67E9D393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4" creationId="{F80ACB25-3607-0C37-09BE-F9B3381E74A8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956409312" sldId="2147483657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2" creationId="{A4E6C3EE-DD3D-CC0A-9622-34AF2925E9DC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3" creationId="{CE6F5ECF-C541-6FC8-65E5-0C48F86A93D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4" creationId="{A0C8BC86-F3CB-0712-0F2B-63F3D994B27E}"/>
            </ac:spMkLst>
          </pc:spChg>
        </pc:sldLayoutChg>
      </pc:sldMasterChg>
      <pc:sldMasterChg chg="modSp mod setBg delSldLayout modSldLayout sldLayoutOrd">
        <pc:chgData name="Michał Sadowski" userId="113a897cb3cdde1e" providerId="LiveId" clId="{1FB17820-376B-4566-A4B8-86AD31CC9130}" dt="2024-04-18T19:45:10.161" v="60" actId="6014"/>
        <pc:sldMasterMkLst>
          <pc:docMk/>
          <pc:sldMasterMk cId="2137589493" sldId="2147483666"/>
        </pc:sldMasterMkLst>
        <pc:spChg chg="mod">
          <ac:chgData name="Michał Sadowski" userId="113a897cb3cdde1e" providerId="LiveId" clId="{1FB17820-376B-4566-A4B8-86AD31CC9130}" dt="2024-04-18T19:38:41.113" v="19" actId="2711"/>
          <ac:spMkLst>
            <pc:docMk/>
            <pc:sldMasterMk cId="2137589493" sldId="2147483666"/>
            <ac:spMk id="2" creationId="{00000000-0000-0000-0000-000000000000}"/>
          </ac:spMkLst>
        </pc:spChg>
        <pc:spChg chg="mod">
          <ac:chgData name="Michał Sadowski" userId="113a897cb3cdde1e" providerId="LiveId" clId="{1FB17820-376B-4566-A4B8-86AD31CC9130}" dt="2024-04-18T19:38:47.125" v="20" actId="2711"/>
          <ac:spMkLst>
            <pc:docMk/>
            <pc:sldMasterMk cId="2137589493" sldId="2147483666"/>
            <ac:spMk id="3" creationId="{00000000-0000-0000-0000-000000000000}"/>
          </ac:spMkLst>
        </pc:spChg>
        <pc:sldLayoutChg chg="modSp mod">
          <pc:chgData name="Michał Sadowski" userId="113a897cb3cdde1e" providerId="LiveId" clId="{1FB17820-376B-4566-A4B8-86AD31CC9130}" dt="2024-04-18T19:38:15.594" v="18" actId="14100"/>
          <pc:sldLayoutMkLst>
            <pc:docMk/>
            <pc:sldMasterMk cId="2137589493" sldId="2147483666"/>
            <pc:sldLayoutMk cId="3469414517" sldId="2147483671"/>
          </pc:sldLayoutMkLst>
          <pc:spChg chg="mod">
            <ac:chgData name="Michał Sadowski" userId="113a897cb3cdde1e" providerId="LiveId" clId="{1FB17820-376B-4566-A4B8-86AD31CC9130}" dt="2024-04-18T19:38:15.594" v="18" actId="14100"/>
            <ac:spMkLst>
              <pc:docMk/>
              <pc:sldMasterMk cId="2137589493" sldId="2147483666"/>
              <pc:sldLayoutMk cId="3469414517" sldId="2147483671"/>
              <ac:spMk id="2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36:05.033" v="9"/>
          <pc:sldLayoutMkLst>
            <pc:docMk/>
            <pc:sldMasterMk cId="2137589493" sldId="2147483666"/>
            <pc:sldLayoutMk cId="4068754582" sldId="2147483672"/>
          </pc:sldLayoutMkLst>
        </pc:sldLayoutChg>
        <pc:sldLayoutChg chg="modSp mod">
          <pc:chgData name="Michał Sadowski" userId="113a897cb3cdde1e" providerId="LiveId" clId="{1FB17820-376B-4566-A4B8-86AD31CC9130}" dt="2024-04-18T19:38:07.850" v="17" actId="14100"/>
          <pc:sldLayoutMkLst>
            <pc:docMk/>
            <pc:sldMasterMk cId="2137589493" sldId="2147483666"/>
            <pc:sldLayoutMk cId="847960151" sldId="2147483674"/>
          </pc:sldLayoutMkLst>
          <pc:spChg chg="mod">
            <ac:chgData name="Michał Sadowski" userId="113a897cb3cdde1e" providerId="LiveId" clId="{1FB17820-376B-4566-A4B8-86AD31CC9130}" dt="2024-04-18T19:38:07.850" v="17" actId="14100"/>
            <ac:spMkLst>
              <pc:docMk/>
              <pc:sldMasterMk cId="2137589493" sldId="2147483666"/>
              <pc:sldLayoutMk cId="847960151" sldId="2147483674"/>
              <ac:spMk id="3" creationId="{00000000-0000-0000-0000-000000000000}"/>
            </ac:spMkLst>
          </pc:spChg>
        </pc:sldLayoutChg>
        <pc:sldLayoutChg chg="modSp mod">
          <pc:chgData name="Michał Sadowski" userId="113a897cb3cdde1e" providerId="LiveId" clId="{1FB17820-376B-4566-A4B8-86AD31CC9130}" dt="2024-04-18T19:38:03.525" v="16" actId="14100"/>
          <pc:sldLayoutMkLst>
            <pc:docMk/>
            <pc:sldMasterMk cId="2137589493" sldId="2147483666"/>
            <pc:sldLayoutMk cId="4135298055" sldId="2147483675"/>
          </pc:sldLayoutMkLst>
          <pc:spChg chg="mod">
            <ac:chgData name="Michał Sadowski" userId="113a897cb3cdde1e" providerId="LiveId" clId="{1FB17820-376B-4566-A4B8-86AD31CC9130}" dt="2024-04-18T19:38:03.525" v="16" actId="14100"/>
            <ac:spMkLst>
              <pc:docMk/>
              <pc:sldMasterMk cId="2137589493" sldId="2147483666"/>
              <pc:sldLayoutMk cId="4135298055" sldId="2147483675"/>
              <ac:spMk id="3" creationId="{00000000-0000-0000-0000-000000000000}"/>
            </ac:spMkLst>
          </pc:spChg>
        </pc:sldLayoutChg>
        <pc:sldLayoutChg chg="del">
          <pc:chgData name="Michał Sadowski" userId="113a897cb3cdde1e" providerId="LiveId" clId="{1FB17820-376B-4566-A4B8-86AD31CC9130}" dt="2024-04-18T19:37:57.865" v="15" actId="2696"/>
          <pc:sldLayoutMkLst>
            <pc:docMk/>
            <pc:sldMasterMk cId="2137589493" sldId="2147483666"/>
            <pc:sldLayoutMk cId="2693107897" sldId="2147483676"/>
          </pc:sldLayoutMkLst>
        </pc:sldLayoutChg>
        <pc:sldLayoutChg chg="modSp setBg">
          <pc:chgData name="Michał Sadowski" userId="113a897cb3cdde1e" providerId="LiveId" clId="{1FB17820-376B-4566-A4B8-86AD31CC9130}" dt="2024-04-18T19:40:21.103" v="24" actId="207"/>
          <pc:sldLayoutMkLst>
            <pc:docMk/>
            <pc:sldMasterMk cId="2137589493" sldId="2147483666"/>
            <pc:sldLayoutMk cId="2849773937" sldId="2147483676"/>
          </pc:sldLayoutMkLst>
          <pc:spChg chg="mod">
            <ac:chgData name="Michał Sadowski" userId="113a897cb3cdde1e" providerId="LiveId" clId="{1FB17820-376B-4566-A4B8-86AD31CC9130}" dt="2024-04-18T19:40:18.553" v="23" actId="207"/>
            <ac:spMkLst>
              <pc:docMk/>
              <pc:sldMasterMk cId="2137589493" sldId="2147483666"/>
              <pc:sldLayoutMk cId="2849773937" sldId="2147483676"/>
              <ac:spMk id="2" creationId="{00000000-0000-0000-0000-000000000000}"/>
            </ac:spMkLst>
          </pc:spChg>
          <pc:spChg chg="mod">
            <ac:chgData name="Michał Sadowski" userId="113a897cb3cdde1e" providerId="LiveId" clId="{1FB17820-376B-4566-A4B8-86AD31CC9130}" dt="2024-04-18T19:40:21.103" v="24" actId="207"/>
            <ac:spMkLst>
              <pc:docMk/>
              <pc:sldMasterMk cId="2137589493" sldId="2147483666"/>
              <pc:sldLayoutMk cId="2849773937" sldId="2147483676"/>
              <ac:spMk id="3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40:38.039" v="29"/>
          <pc:sldLayoutMkLst>
            <pc:docMk/>
            <pc:sldMasterMk cId="2137589493" sldId="2147483666"/>
            <pc:sldLayoutMk cId="744912719" sldId="2147483677"/>
          </pc:sldLayoutMkLst>
        </pc:sldLayoutChg>
        <pc:sldLayoutChg chg="del">
          <pc:chgData name="Michał Sadowski" userId="113a897cb3cdde1e" providerId="LiveId" clId="{1FB17820-376B-4566-A4B8-86AD31CC9130}" dt="2024-04-18T19:37:57.848" v="14" actId="2696"/>
          <pc:sldLayoutMkLst>
            <pc:docMk/>
            <pc:sldMasterMk cId="2137589493" sldId="2147483666"/>
            <pc:sldLayoutMk cId="2572217661" sldId="2147483677"/>
          </pc:sldLayoutMkLst>
        </pc:sldLayoutChg>
        <pc:sldLayoutChg chg="del">
          <pc:chgData name="Michał Sadowski" userId="113a897cb3cdde1e" providerId="LiveId" clId="{1FB17820-376B-4566-A4B8-86AD31CC9130}" dt="2024-04-18T19:40:23.148" v="25" actId="2696"/>
          <pc:sldLayoutMkLst>
            <pc:docMk/>
            <pc:sldMasterMk cId="2137589493" sldId="2147483666"/>
            <pc:sldLayoutMk cId="2752154372" sldId="2147483677"/>
          </pc:sldLayoutMkLst>
        </pc:sldLayoutChg>
        <pc:sldLayoutChg chg="setBg">
          <pc:chgData name="Michał Sadowski" userId="113a897cb3cdde1e" providerId="LiveId" clId="{1FB17820-376B-4566-A4B8-86AD31CC9130}" dt="2024-04-18T19:40:45.031" v="31"/>
          <pc:sldLayoutMkLst>
            <pc:docMk/>
            <pc:sldMasterMk cId="2137589493" sldId="2147483666"/>
            <pc:sldLayoutMk cId="2405920944" sldId="2147483678"/>
          </pc:sldLayoutMkLst>
        </pc:sldLayoutChg>
        <pc:sldLayoutChg chg="del">
          <pc:chgData name="Michał Sadowski" userId="113a897cb3cdde1e" providerId="LiveId" clId="{1FB17820-376B-4566-A4B8-86AD31CC9130}" dt="2024-04-18T19:40:23.982" v="26" actId="2696"/>
          <pc:sldLayoutMkLst>
            <pc:docMk/>
            <pc:sldMasterMk cId="2137589493" sldId="2147483666"/>
            <pc:sldLayoutMk cId="3088876925" sldId="2147483678"/>
          </pc:sldLayoutMkLst>
        </pc:sldLayoutChg>
        <pc:sldLayoutChg chg="del">
          <pc:chgData name="Michał Sadowski" userId="113a897cb3cdde1e" providerId="LiveId" clId="{1FB17820-376B-4566-A4B8-86AD31CC9130}" dt="2024-04-18T19:40:25.061" v="27" actId="2696"/>
          <pc:sldLayoutMkLst>
            <pc:docMk/>
            <pc:sldMasterMk cId="2137589493" sldId="2147483666"/>
            <pc:sldLayoutMk cId="394131228" sldId="2147483679"/>
          </pc:sldLayoutMkLst>
        </pc:sldLayoutChg>
        <pc:sldLayoutChg chg="setBg">
          <pc:chgData name="Michał Sadowski" userId="113a897cb3cdde1e" providerId="LiveId" clId="{1FB17820-376B-4566-A4B8-86AD31CC9130}" dt="2024-04-18T19:40:52.032" v="33"/>
          <pc:sldLayoutMkLst>
            <pc:docMk/>
            <pc:sldMasterMk cId="2137589493" sldId="2147483666"/>
            <pc:sldLayoutMk cId="646000788" sldId="2147483679"/>
          </pc:sldLayoutMkLst>
        </pc:sldLayoutChg>
        <pc:sldLayoutChg chg="setBg">
          <pc:chgData name="Michał Sadowski" userId="113a897cb3cdde1e" providerId="LiveId" clId="{1FB17820-376B-4566-A4B8-86AD31CC9130}" dt="2024-04-18T19:41:06.457" v="35"/>
          <pc:sldLayoutMkLst>
            <pc:docMk/>
            <pc:sldMasterMk cId="2137589493" sldId="2147483666"/>
            <pc:sldLayoutMk cId="2494421321" sldId="2147483680"/>
          </pc:sldLayoutMkLst>
        </pc:sldLayoutChg>
        <pc:sldLayoutChg chg="setBg">
          <pc:chgData name="Michał Sadowski" userId="113a897cb3cdde1e" providerId="LiveId" clId="{1FB17820-376B-4566-A4B8-86AD31CC9130}" dt="2024-04-18T19:41:29.567" v="41"/>
          <pc:sldLayoutMkLst>
            <pc:docMk/>
            <pc:sldMasterMk cId="2137589493" sldId="2147483666"/>
            <pc:sldLayoutMk cId="1780132343" sldId="2147483681"/>
          </pc:sldLayoutMkLst>
        </pc:sldLayoutChg>
        <pc:sldLayoutChg chg="mod setBg">
          <pc:chgData name="Michał Sadowski" userId="113a897cb3cdde1e" providerId="LiveId" clId="{1FB17820-376B-4566-A4B8-86AD31CC9130}" dt="2024-04-18T19:45:10.161" v="60" actId="6014"/>
          <pc:sldLayoutMkLst>
            <pc:docMk/>
            <pc:sldMasterMk cId="2137589493" sldId="2147483666"/>
            <pc:sldLayoutMk cId="1940006842" sldId="2147483682"/>
          </pc:sldLayoutMkLst>
        </pc:sldLayoutChg>
        <pc:sldLayoutChg chg="mod ord setBg">
          <pc:chgData name="Michał Sadowski" userId="113a897cb3cdde1e" providerId="LiveId" clId="{1FB17820-376B-4566-A4B8-86AD31CC9130}" dt="2024-04-18T19:44:58.554" v="59" actId="6014"/>
          <pc:sldLayoutMkLst>
            <pc:docMk/>
            <pc:sldMasterMk cId="2137589493" sldId="2147483666"/>
            <pc:sldLayoutMk cId="103893884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3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23797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627991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2424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4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0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4755"/>
            <a:ext cx="4629150" cy="46562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48417"/>
            <a:ext cx="4629150" cy="471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8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3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3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3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Ilustracja">
            <a:extLst>
              <a:ext uri="{FF2B5EF4-FFF2-40B4-BE49-F238E27FC236}">
                <a16:creationId xmlns:a16="http://schemas.microsoft.com/office/drawing/2014/main" id="{7F30C1D3-683D-C1D0-D8E5-1896AC28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11342A79-9EF4-C763-0807-8AD0E042B630}"/>
              </a:ext>
            </a:extLst>
          </p:cNvPr>
          <p:cNvGrpSpPr/>
          <p:nvPr/>
        </p:nvGrpSpPr>
        <p:grpSpPr>
          <a:xfrm>
            <a:off x="3464826" y="1587381"/>
            <a:ext cx="2564073" cy="1058303"/>
            <a:chOff x="4619765" y="1259683"/>
            <a:chExt cx="3418764" cy="141107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39DC4CD-C524-8DBD-629B-0ED570B1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01" y="2003718"/>
              <a:ext cx="2915671" cy="6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155C6877-48CA-2860-E975-694DC23E446A}"/>
                </a:ext>
              </a:extLst>
            </p:cNvPr>
            <p:cNvSpPr txBox="1">
              <a:spLocks/>
            </p:cNvSpPr>
            <p:nvPr/>
          </p:nvSpPr>
          <p:spPr>
            <a:xfrm>
              <a:off x="4619765" y="1259683"/>
              <a:ext cx="341876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SILVER SPOSOR</a:t>
              </a: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E2F24C4D-092C-0F9E-BD8A-12E6354E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07" y="3615538"/>
            <a:ext cx="620342" cy="4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5B0DC45-FB09-B0BC-B5ED-DE570DCB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0" y="3684785"/>
            <a:ext cx="853252" cy="3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5B4AC1B-72C2-296C-6670-F8B70C623C73}"/>
              </a:ext>
            </a:extLst>
          </p:cNvPr>
          <p:cNvSpPr txBox="1"/>
          <p:nvPr/>
        </p:nvSpPr>
        <p:spPr>
          <a:xfrm>
            <a:off x="3816256" y="3140687"/>
            <a:ext cx="1945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BRONZE SPOSORS</a:t>
            </a: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8787AC0-81A5-C644-79E3-F8C283D72A4D}"/>
              </a:ext>
            </a:extLst>
          </p:cNvPr>
          <p:cNvGrpSpPr/>
          <p:nvPr/>
        </p:nvGrpSpPr>
        <p:grpSpPr>
          <a:xfrm>
            <a:off x="946357" y="4920810"/>
            <a:ext cx="7722282" cy="1502552"/>
            <a:chOff x="1261809" y="4576667"/>
            <a:chExt cx="10296376" cy="2003403"/>
          </a:xfrm>
        </p:grpSpPr>
        <p:pic>
          <p:nvPicPr>
            <p:cNvPr id="16" name="Picture 10" descr="PyData">
              <a:extLst>
                <a:ext uri="{FF2B5EF4-FFF2-40B4-BE49-F238E27FC236}">
                  <a16:creationId xmlns:a16="http://schemas.microsoft.com/office/drawing/2014/main" id="{79728034-4D02-0C47-3AB1-7F92C9D6B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580" y="4576667"/>
              <a:ext cx="3561605" cy="200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60DEB14F-9830-5CC4-7E2B-B2243F9F0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233" y="5010670"/>
              <a:ext cx="2533533" cy="113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4CCC95B6-0982-64A8-3B97-AF1B4D0A066A}"/>
                </a:ext>
              </a:extLst>
            </p:cNvPr>
            <p:cNvSpPr txBox="1"/>
            <p:nvPr/>
          </p:nvSpPr>
          <p:spPr>
            <a:xfrm>
              <a:off x="5449272" y="4689104"/>
              <a:ext cx="15503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5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PARTNERS</a:t>
              </a:r>
            </a:p>
          </p:txBody>
        </p:sp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64DDA2C7-BCB4-9564-5E3A-AA1636F4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1809" y="5280674"/>
              <a:ext cx="2305615" cy="595390"/>
            </a:xfrm>
            <a:prstGeom prst="rect">
              <a:avLst/>
            </a:prstGeom>
          </p:spPr>
        </p:pic>
      </p:grpSp>
      <p:pic>
        <p:nvPicPr>
          <p:cNvPr id="20" name="Obraz 19" descr="Obraz zawierający tekst, zrzut ekranu, Grafika, projekt graficzny">
            <a:extLst>
              <a:ext uri="{FF2B5EF4-FFF2-40B4-BE49-F238E27FC236}">
                <a16:creationId xmlns:a16="http://schemas.microsoft.com/office/drawing/2014/main" id="{14E50DC7-C20E-AED1-73DD-0D67EDD194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" y="-290816"/>
            <a:ext cx="2253374" cy="15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1A31-55D9-0EEA-4092-8E5AE4C7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AA853-E5B7-9B2D-5090-11246317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Zalety</a:t>
            </a:r>
            <a:r>
              <a:rPr lang="en-US" dirty="0"/>
              <a:t>:</a:t>
            </a:r>
          </a:p>
          <a:p>
            <a:r>
              <a:rPr lang="en-US" dirty="0" err="1"/>
              <a:t>Lepsze</a:t>
            </a:r>
            <a:r>
              <a:rPr lang="en-US" dirty="0"/>
              <a:t> </a:t>
            </a:r>
            <a:r>
              <a:rPr lang="en-US" dirty="0" err="1"/>
              <a:t>wyszukiwanie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uwzględnia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słowa</a:t>
            </a:r>
            <a:r>
              <a:rPr lang="en-US" dirty="0"/>
              <a:t> </a:t>
            </a:r>
            <a:r>
              <a:rPr lang="en-US" dirty="0" err="1"/>
              <a:t>kluczowe</a:t>
            </a:r>
            <a:r>
              <a:rPr lang="en-US" dirty="0"/>
              <a:t> ale </a:t>
            </a:r>
            <a:r>
              <a:rPr lang="en-US" dirty="0" err="1"/>
              <a:t>też</a:t>
            </a:r>
            <a:r>
              <a:rPr lang="en-US" dirty="0"/>
              <a:t> </a:t>
            </a:r>
            <a:r>
              <a:rPr lang="en-US" dirty="0" err="1"/>
              <a:t>wyrażenia</a:t>
            </a:r>
            <a:r>
              <a:rPr lang="en-US" dirty="0"/>
              <a:t> </a:t>
            </a:r>
            <a:r>
              <a:rPr lang="en-US" dirty="0" err="1"/>
              <a:t>bliskoznaczne</a:t>
            </a:r>
            <a:r>
              <a:rPr lang="en-US" dirty="0"/>
              <a:t>, </a:t>
            </a:r>
            <a:r>
              <a:rPr lang="en-US" dirty="0" err="1"/>
              <a:t>synonimy</a:t>
            </a:r>
            <a:r>
              <a:rPr lang="en-US" dirty="0"/>
              <a:t> a </a:t>
            </a:r>
            <a:r>
              <a:rPr lang="en-US" dirty="0" err="1"/>
              <a:t>nawet</a:t>
            </a:r>
            <a:r>
              <a:rPr lang="en-US" dirty="0"/>
              <a:t> </a:t>
            </a:r>
            <a:r>
              <a:rPr lang="en-US" dirty="0" err="1"/>
              <a:t>skojarzenia</a:t>
            </a:r>
            <a:r>
              <a:rPr lang="en-US" dirty="0"/>
              <a:t> </a:t>
            </a:r>
            <a:r>
              <a:rPr lang="en-US" dirty="0" err="1"/>
              <a:t>związane</a:t>
            </a:r>
            <a:r>
              <a:rPr lang="en-US" dirty="0"/>
              <a:t> z </a:t>
            </a:r>
            <a:r>
              <a:rPr lang="en-US" dirty="0" err="1"/>
              <a:t>kontekstem</a:t>
            </a:r>
            <a:r>
              <a:rPr lang="en-US" dirty="0"/>
              <a:t> </a:t>
            </a:r>
            <a:r>
              <a:rPr lang="en-US" dirty="0" err="1"/>
              <a:t>zapytania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Wady:</a:t>
            </a:r>
          </a:p>
          <a:p>
            <a:r>
              <a:rPr lang="en-US" dirty="0" err="1"/>
              <a:t>Wolniejsze</a:t>
            </a:r>
            <a:r>
              <a:rPr lang="en-US" dirty="0"/>
              <a:t> </a:t>
            </a:r>
            <a:r>
              <a:rPr lang="en-US" dirty="0" err="1"/>
              <a:t>wyszukiwanie</a:t>
            </a:r>
            <a:endParaRPr lang="en-US" dirty="0"/>
          </a:p>
          <a:p>
            <a:r>
              <a:rPr lang="en-US" dirty="0"/>
              <a:t>W </a:t>
            </a:r>
            <a:r>
              <a:rPr lang="en-US" dirty="0" err="1"/>
              <a:t>przypadku</a:t>
            </a:r>
            <a:r>
              <a:rPr lang="en-US" dirty="0"/>
              <a:t> </a:t>
            </a:r>
            <a:r>
              <a:rPr lang="en-US" dirty="0" err="1"/>
              <a:t>zmiany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jego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– </a:t>
            </a:r>
            <a:r>
              <a:rPr lang="en-US" dirty="0" err="1"/>
              <a:t>konieczna</a:t>
            </a:r>
            <a:r>
              <a:rPr lang="en-US" dirty="0"/>
              <a:t> </a:t>
            </a:r>
            <a:r>
              <a:rPr lang="en-US" dirty="0" err="1"/>
              <a:t>ponowna</a:t>
            </a:r>
            <a:r>
              <a:rPr lang="en-US" dirty="0"/>
              <a:t> </a:t>
            </a:r>
            <a:r>
              <a:rPr lang="en-US" dirty="0" err="1"/>
              <a:t>wektoryzacja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.</a:t>
            </a:r>
          </a:p>
          <a:p>
            <a:r>
              <a:rPr lang="en-US" dirty="0" err="1"/>
              <a:t>Koszty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Force GTX? Radeon RX? Gdzie jesteście? I czemu jest tak drogo? | PurePC.pl">
            <a:extLst>
              <a:ext uri="{FF2B5EF4-FFF2-40B4-BE49-F238E27FC236}">
                <a16:creationId xmlns:a16="http://schemas.microsoft.com/office/drawing/2014/main" id="{0B0AE3EE-C622-8054-A942-86C54D6F5A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3" y="1577009"/>
            <a:ext cx="7861794" cy="491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5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Ilustracja">
            <a:extLst>
              <a:ext uri="{FF2B5EF4-FFF2-40B4-BE49-F238E27FC236}">
                <a16:creationId xmlns:a16="http://schemas.microsoft.com/office/drawing/2014/main" id="{7F30C1D3-683D-C1D0-D8E5-1896AC28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55C6877-48CA-2860-E975-694DC23E446A}"/>
              </a:ext>
            </a:extLst>
          </p:cNvPr>
          <p:cNvSpPr txBox="1">
            <a:spLocks/>
          </p:cNvSpPr>
          <p:nvPr/>
        </p:nvSpPr>
        <p:spPr>
          <a:xfrm>
            <a:off x="550417" y="2890391"/>
            <a:ext cx="8096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powered semantic search in your Database</a:t>
            </a:r>
          </a:p>
          <a:p>
            <a:pPr algn="ctr"/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Michał Kowalczewski</a:t>
            </a:r>
            <a:endParaRPr lang="pl-PL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6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9EA-8A64-CEC2-A606-A69B39BF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2DC3F-6CC5-A85A-CC38-CB34AC47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pl-PL" sz="3600" dirty="0"/>
              <a:t>Wyszukiwanie semantyczne w odróżnieniu od wyszukiwanie leksykalnego nie polega na szukaniu konkretnego ciągu znaków a raczej próby zrozumienia intencji zawartych w pytaniu – z uwzględnieniem kontekstu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588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4D01-1980-984C-014F-284A119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47BEC-76BD-51D1-0101-09A7659B8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306" y="1324559"/>
            <a:ext cx="5657388" cy="4859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915163-710A-4FAA-FE7F-A476FB2F7E15}"/>
              </a:ext>
            </a:extLst>
          </p:cNvPr>
          <p:cNvSpPr txBox="1"/>
          <p:nvPr/>
        </p:nvSpPr>
        <p:spPr>
          <a:xfrm>
            <a:off x="628650" y="6308208"/>
            <a:ext cx="751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https://huggingface.co/sentence-transformers/all-MiniLM-L6-v2</a:t>
            </a:r>
          </a:p>
        </p:txBody>
      </p:sp>
    </p:spTree>
    <p:extLst>
      <p:ext uri="{BB962C8B-B14F-4D97-AF65-F5344CB8AC3E}">
        <p14:creationId xmlns:p14="http://schemas.microsoft.com/office/powerpoint/2010/main" val="60526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2798-508C-A6A9-2A74-FE231BFB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Wektor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A083-A890-CCBC-8656-EC8E76A7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3200" dirty="0"/>
              <a:t>Wektor jest rodzajem tensora – służy do przechowywania „zakodowanych” informacji. Informacje przechowywane są w wielowymiarowej przestrzeni – od kilku wymiarów do nawet kilku tysięcy.</a:t>
            </a:r>
            <a:r>
              <a:rPr lang="en-US" sz="3200" dirty="0"/>
              <a:t> </a:t>
            </a:r>
            <a:r>
              <a:rPr lang="en-US" sz="3200" dirty="0" err="1"/>
              <a:t>Wyrażany</a:t>
            </a:r>
            <a:r>
              <a:rPr lang="en-US" sz="3200" dirty="0"/>
              <a:t> jest pod </a:t>
            </a:r>
            <a:r>
              <a:rPr lang="en-US" sz="3200" dirty="0" err="1"/>
              <a:t>postacią</a:t>
            </a:r>
            <a:r>
              <a:rPr lang="en-US" sz="3200" dirty="0"/>
              <a:t> </a:t>
            </a:r>
            <a:r>
              <a:rPr lang="en-US" sz="3200" dirty="0" err="1"/>
              <a:t>tablicy</a:t>
            </a:r>
            <a:r>
              <a:rPr lang="en-US" sz="3200" dirty="0"/>
              <a:t> </a:t>
            </a:r>
            <a:r>
              <a:rPr lang="en-US" sz="3200" dirty="0" err="1"/>
              <a:t>liczb</a:t>
            </a:r>
            <a:r>
              <a:rPr lang="en-US" sz="3200" dirty="0"/>
              <a:t> – np </a:t>
            </a:r>
            <a:r>
              <a:rPr lang="en-US" sz="3200" dirty="0" err="1"/>
              <a:t>trójwymiarowy</a:t>
            </a:r>
            <a:r>
              <a:rPr lang="en-US" sz="3200" dirty="0"/>
              <a:t> </a:t>
            </a:r>
            <a:r>
              <a:rPr lang="en-US" sz="3200"/>
              <a:t>wektor </a:t>
            </a:r>
            <a:r>
              <a:rPr lang="en-US" sz="3200" dirty="0"/>
              <a:t>[2, 5, 3].</a:t>
            </a:r>
            <a:endParaRPr lang="pl-PL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pl-PL" sz="3200" dirty="0"/>
              <a:t>https://www.pinecone.io/learn/series/nlp/dense-vector-embeddings-nlp/</a:t>
            </a:r>
          </a:p>
          <a:p>
            <a:endParaRPr lang="en-US" sz="3200" dirty="0"/>
          </a:p>
        </p:txBody>
      </p:sp>
      <p:cxnSp>
        <p:nvCxnSpPr>
          <p:cNvPr id="4" name="Łącznik prosty ze strzałką 4">
            <a:extLst>
              <a:ext uri="{FF2B5EF4-FFF2-40B4-BE49-F238E27FC236}">
                <a16:creationId xmlns:a16="http://schemas.microsoft.com/office/drawing/2014/main" id="{720E7FEF-6518-67C4-3435-8D732A85623E}"/>
              </a:ext>
            </a:extLst>
          </p:cNvPr>
          <p:cNvCxnSpPr>
            <a:cxnSpLocks/>
          </p:cNvCxnSpPr>
          <p:nvPr/>
        </p:nvCxnSpPr>
        <p:spPr>
          <a:xfrm flipV="1">
            <a:off x="2583402" y="365126"/>
            <a:ext cx="3968318" cy="843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81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B0D6-2B74-E923-E670-341849E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Wektor</a:t>
            </a:r>
            <a:endParaRPr lang="en-US" dirty="0"/>
          </a:p>
        </p:txBody>
      </p:sp>
      <p:pic>
        <p:nvPicPr>
          <p:cNvPr id="4" name="Picture 2" descr="Example of the clustering of related keywords as is typical with word embeddings such as word2vec or GLoVe.">
            <a:extLst>
              <a:ext uri="{FF2B5EF4-FFF2-40B4-BE49-F238E27FC236}">
                <a16:creationId xmlns:a16="http://schemas.microsoft.com/office/drawing/2014/main" id="{DD980FF6-8FE9-C7FB-C9C9-1635D55415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5" y="160996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055EB-3AF0-2314-6AE0-991DEC993507}"/>
              </a:ext>
            </a:extLst>
          </p:cNvPr>
          <p:cNvSpPr txBox="1"/>
          <p:nvPr/>
        </p:nvSpPr>
        <p:spPr>
          <a:xfrm>
            <a:off x="363985" y="6101295"/>
            <a:ext cx="822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https://www.pinecone.io/learn/series/nlp/dense-vector-embeddings-nlp/</a:t>
            </a:r>
          </a:p>
        </p:txBody>
      </p:sp>
    </p:spTree>
    <p:extLst>
      <p:ext uri="{BB962C8B-B14F-4D97-AF65-F5344CB8AC3E}">
        <p14:creationId xmlns:p14="http://schemas.microsoft.com/office/powerpoint/2010/main" val="193164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B33E-1278-5574-F1B9-E8F7827A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30FCBC-ED9F-1E02-3281-3E8105BFA3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56" y="1260628"/>
            <a:ext cx="6392488" cy="53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50A53-747F-77C1-A1C7-4F056E58B291}"/>
              </a:ext>
            </a:extLst>
          </p:cNvPr>
          <p:cNvSpPr txBox="1"/>
          <p:nvPr/>
        </p:nvSpPr>
        <p:spPr>
          <a:xfrm>
            <a:off x="235258" y="6123542"/>
            <a:ext cx="8673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https://www.linkedin.com/pulse/cosine-similarity-classification-michael-lin</a:t>
            </a:r>
          </a:p>
        </p:txBody>
      </p:sp>
    </p:spTree>
    <p:extLst>
      <p:ext uri="{BB962C8B-B14F-4D97-AF65-F5344CB8AC3E}">
        <p14:creationId xmlns:p14="http://schemas.microsoft.com/office/powerpoint/2010/main" val="252987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A700-DA3F-12C5-C194-AA30807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03E8D-929E-7E91-2505-265EBC723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Elasticsearch </a:t>
            </a:r>
            <a:r>
              <a:rPr lang="en-US" sz="3200" dirty="0" err="1"/>
              <a:t>umożliwia</a:t>
            </a:r>
            <a:r>
              <a:rPr lang="en-US" sz="3200" dirty="0"/>
              <a:t> </a:t>
            </a:r>
            <a:r>
              <a:rPr lang="en-US" sz="3200" dirty="0" err="1"/>
              <a:t>korzystanie</a:t>
            </a:r>
            <a:r>
              <a:rPr lang="en-US" sz="3200" dirty="0"/>
              <a:t> z 4 </a:t>
            </a:r>
            <a:r>
              <a:rPr lang="en-US" sz="3200" dirty="0" err="1"/>
              <a:t>algorytmów</a:t>
            </a:r>
            <a:r>
              <a:rPr lang="en-US" sz="3200" dirty="0"/>
              <a:t> </a:t>
            </a:r>
            <a:r>
              <a:rPr lang="en-US" sz="3200" dirty="0" err="1"/>
              <a:t>służących</a:t>
            </a:r>
            <a:r>
              <a:rPr lang="en-US" sz="3200" dirty="0"/>
              <a:t> do </a:t>
            </a:r>
            <a:r>
              <a:rPr lang="en-US" sz="3200" dirty="0" err="1"/>
              <a:t>wyliczenia</a:t>
            </a:r>
            <a:r>
              <a:rPr lang="en-US" sz="3200" dirty="0"/>
              <a:t> </a:t>
            </a:r>
            <a:r>
              <a:rPr lang="en-US" sz="3200" dirty="0" err="1"/>
              <a:t>podobieństwa</a:t>
            </a:r>
            <a:r>
              <a:rPr lang="en-US" sz="3200" dirty="0"/>
              <a:t> </a:t>
            </a:r>
            <a:r>
              <a:rPr lang="en-US" sz="3200" dirty="0" err="1"/>
              <a:t>wektorów</a:t>
            </a:r>
            <a:r>
              <a:rPr lang="en-US" sz="3200" dirty="0"/>
              <a:t>:</a:t>
            </a:r>
          </a:p>
          <a:p>
            <a:r>
              <a:rPr lang="en-US" sz="3200" dirty="0"/>
              <a:t>cosine – </a:t>
            </a:r>
            <a:r>
              <a:rPr lang="en-US" sz="3200" dirty="0" err="1"/>
              <a:t>podobieństwo</a:t>
            </a:r>
            <a:r>
              <a:rPr lang="en-US" sz="3200" dirty="0"/>
              <a:t> </a:t>
            </a:r>
            <a:r>
              <a:rPr lang="en-US" sz="3200" dirty="0" err="1"/>
              <a:t>kosinusowe</a:t>
            </a:r>
            <a:endParaRPr lang="en-US" sz="3200" dirty="0"/>
          </a:p>
          <a:p>
            <a:r>
              <a:rPr lang="en-US" sz="3200" dirty="0" err="1"/>
              <a:t>dot_product</a:t>
            </a:r>
            <a:r>
              <a:rPr lang="en-US" sz="3200" dirty="0"/>
              <a:t> – </a:t>
            </a:r>
            <a:r>
              <a:rPr lang="en-US" sz="3200" dirty="0" err="1"/>
              <a:t>Iloczyn</a:t>
            </a:r>
            <a:r>
              <a:rPr lang="en-US" sz="3200" dirty="0"/>
              <a:t> </a:t>
            </a:r>
            <a:r>
              <a:rPr lang="en-US" sz="3200" dirty="0" err="1"/>
              <a:t>skalarny</a:t>
            </a:r>
            <a:endParaRPr lang="en-US" sz="3200" dirty="0"/>
          </a:p>
          <a:p>
            <a:r>
              <a:rPr lang="en-US" sz="3200" dirty="0"/>
              <a:t>12_norm – </a:t>
            </a:r>
            <a:r>
              <a:rPr lang="en-US" sz="3200" dirty="0" err="1"/>
              <a:t>dystans</a:t>
            </a:r>
            <a:r>
              <a:rPr lang="en-US" sz="3200" dirty="0"/>
              <a:t> </a:t>
            </a:r>
            <a:r>
              <a:rPr lang="en-US" sz="3200" dirty="0" err="1"/>
              <a:t>euklidesowy</a:t>
            </a:r>
            <a:endParaRPr lang="en-US" sz="3200" dirty="0"/>
          </a:p>
          <a:p>
            <a:r>
              <a:rPr lang="en-US" sz="3200" dirty="0" err="1"/>
              <a:t>max_inner_product</a:t>
            </a:r>
            <a:r>
              <a:rPr lang="en-US" sz="3200" dirty="0"/>
              <a:t> – </a:t>
            </a:r>
            <a:r>
              <a:rPr lang="en-US" sz="3200" dirty="0" err="1"/>
              <a:t>nie</a:t>
            </a:r>
            <a:r>
              <a:rPr lang="en-US" sz="3200" dirty="0"/>
              <a:t> mam </a:t>
            </a:r>
            <a:r>
              <a:rPr lang="en-US" sz="3200" dirty="0" err="1"/>
              <a:t>pojęcia</a:t>
            </a:r>
            <a:r>
              <a:rPr lang="en-US" sz="3200" dirty="0"/>
              <a:t> jak jest po </a:t>
            </a:r>
            <a:r>
              <a:rPr lang="en-US" sz="3200" dirty="0" err="1"/>
              <a:t>polsku</a:t>
            </a:r>
            <a:r>
              <a:rPr lang="en-US" sz="3200" dirty="0"/>
              <a:t> :P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828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DACD-BCAE-BA5D-C2B9-14A7064C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Architektura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A1C5D2-E6B5-A6D4-E3CC-46B583C0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" y="1690689"/>
            <a:ext cx="73628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24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20" ma:contentTypeDescription="Utwórz nowy dokument." ma:contentTypeScope="" ma:versionID="e65551086e70720317bac434ae9cc095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b4ab8edff1be92106a2a0057ab5823f3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a0451-846f-4657-aacd-2efcd5563b3d}" ma:internalName="TaxCatchAll" ma:showField="CatchAllData" ma:web="b20e6869-dff3-42b0-b456-919f3555a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f8e5803a-2701-4fdc-80e7-e6862e0b34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219249-621b-4117-8472-4c85b6ccf211">
      <Terms xmlns="http://schemas.microsoft.com/office/infopath/2007/PartnerControls"/>
    </lcf76f155ced4ddcb4097134ff3c332f>
    <TaxCatchAll xmlns="b20e6869-dff3-42b0-b456-919f3555a5f1" xsi:nil="true"/>
  </documentManagement>
</p:properties>
</file>

<file path=customXml/itemProps1.xml><?xml version="1.0" encoding="utf-8"?>
<ds:datastoreItem xmlns:ds="http://schemas.openxmlformats.org/officeDocument/2006/customXml" ds:itemID="{9039510B-ABE8-4BB8-A662-60FC1DF239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9AF2AC-4BD1-4D1A-B283-257A673DAB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B82F51-8EAC-4D15-83D1-DE33ADBB2459}">
  <ds:schemaRefs>
    <ds:schemaRef ds:uri="http://schemas.microsoft.com/office/2006/metadata/properties"/>
    <ds:schemaRef ds:uri="http://schemas.microsoft.com/office/infopath/2007/PartnerControls"/>
    <ds:schemaRef ds:uri="47219249-621b-4117-8472-4c85b6ccf211"/>
    <ds:schemaRef ds:uri="b20e6869-dff3-42b0-b456-919f3555a5f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235</Words>
  <Application>Microsoft Office PowerPoint</Application>
  <PresentationFormat>On-screen Show (4:3)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Open Sans</vt:lpstr>
      <vt:lpstr>Oswald</vt:lpstr>
      <vt:lpstr>Office Theme</vt:lpstr>
      <vt:lpstr>PowerPoint Presentation</vt:lpstr>
      <vt:lpstr>PowerPoint Presentation</vt:lpstr>
      <vt:lpstr>Semantic search</vt:lpstr>
      <vt:lpstr>Semantic Search</vt:lpstr>
      <vt:lpstr>Wektor</vt:lpstr>
      <vt:lpstr>Wektor</vt:lpstr>
      <vt:lpstr>KNN</vt:lpstr>
      <vt:lpstr>Similarity</vt:lpstr>
      <vt:lpstr>Architektura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Michal Kowalczewski (Nokia)</cp:lastModifiedBy>
  <cp:revision>13</cp:revision>
  <dcterms:created xsi:type="dcterms:W3CDTF">2024-04-18T18:49:17Z</dcterms:created>
  <dcterms:modified xsi:type="dcterms:W3CDTF">2024-10-18T22:37:16Z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